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C877-ADC5-41D5-9C46-4BC935F10C3A}" type="datetimeFigureOut">
              <a:rPr lang="en-US" smtClean="0"/>
              <a:t>21/10/2021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CE95C2E2-3445-42EA-AB4D-851602D2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29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C877-ADC5-41D5-9C46-4BC935F10C3A}" type="datetimeFigureOut">
              <a:rPr lang="en-US" smtClean="0"/>
              <a:t>21/10/2021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C2E2-3445-42EA-AB4D-851602D2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C877-ADC5-41D5-9C46-4BC935F10C3A}" type="datetimeFigureOut">
              <a:rPr lang="en-US" smtClean="0"/>
              <a:t>21/10/2021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C2E2-3445-42EA-AB4D-851602D2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6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C877-ADC5-41D5-9C46-4BC935F10C3A}" type="datetimeFigureOut">
              <a:rPr lang="en-US" smtClean="0"/>
              <a:t>21/10/2021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C2E2-3445-42EA-AB4D-851602D2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88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743C877-ADC5-41D5-9C46-4BC935F10C3A}" type="datetimeFigureOut">
              <a:rPr lang="en-US" smtClean="0"/>
              <a:t>21/10/2021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E95C2E2-3445-42EA-AB4D-851602D2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89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C877-ADC5-41D5-9C46-4BC935F10C3A}" type="datetimeFigureOut">
              <a:rPr lang="en-US" smtClean="0"/>
              <a:t>21/10/2021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C2E2-3445-42EA-AB4D-851602D2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29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C877-ADC5-41D5-9C46-4BC935F10C3A}" type="datetimeFigureOut">
              <a:rPr lang="en-US" smtClean="0"/>
              <a:t>21/10/2021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C2E2-3445-42EA-AB4D-851602D2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4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C877-ADC5-41D5-9C46-4BC935F10C3A}" type="datetimeFigureOut">
              <a:rPr lang="en-US" smtClean="0"/>
              <a:t>21/10/2021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C2E2-3445-42EA-AB4D-851602D2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6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C877-ADC5-41D5-9C46-4BC935F10C3A}" type="datetimeFigureOut">
              <a:rPr lang="en-US" smtClean="0"/>
              <a:t>21/10/2021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C2E2-3445-42EA-AB4D-851602D2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1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C877-ADC5-41D5-9C46-4BC935F10C3A}" type="datetimeFigureOut">
              <a:rPr lang="en-US" smtClean="0"/>
              <a:t>21/10/2021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C2E2-3445-42EA-AB4D-851602D2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65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C877-ADC5-41D5-9C46-4BC935F10C3A}" type="datetimeFigureOut">
              <a:rPr lang="en-US" smtClean="0"/>
              <a:t>21/10/2021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5C2E2-3445-42EA-AB4D-851602D2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73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743C877-ADC5-41D5-9C46-4BC935F10C3A}" type="datetimeFigureOut">
              <a:rPr lang="en-US" smtClean="0"/>
              <a:t>21/10/2021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CE95C2E2-3445-42EA-AB4D-851602D2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9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pn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40EC6-7740-4E98-9EFD-AAB375196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454" y="172278"/>
            <a:ext cx="2685555" cy="795131"/>
          </a:xfrm>
        </p:spPr>
        <p:txBody>
          <a:bodyPr/>
          <a:lstStyle/>
          <a:p>
            <a:r>
              <a:rPr lang="en-US" sz="2400" b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Tuần 8  Tiết 8 </a:t>
            </a:r>
            <a:br>
              <a:rPr lang="en-US" sz="2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4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6290E7-B3B3-4176-A375-3DB33910D7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478" y="227937"/>
            <a:ext cx="4664766" cy="659958"/>
          </a:xfrm>
        </p:spPr>
        <p:txBody>
          <a:bodyPr>
            <a:normAutofit/>
          </a:bodyPr>
          <a:lstStyle/>
          <a:p>
            <a:pPr algn="ctr"/>
            <a:r>
              <a:rPr lang="en-US" sz="3200" i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 TẬP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04DCF5-CE1E-481D-9828-142B6B70BF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8" y="3008243"/>
            <a:ext cx="3750364" cy="2782957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8295F5B9-F78E-44F2-9AF8-E9E5D462F0BF}"/>
              </a:ext>
            </a:extLst>
          </p:cNvPr>
          <p:cNvSpPr txBox="1">
            <a:spLocks/>
          </p:cNvSpPr>
          <p:nvPr/>
        </p:nvSpPr>
        <p:spPr>
          <a:xfrm>
            <a:off x="4068418" y="2703442"/>
            <a:ext cx="7620000" cy="1722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Ở bài tr</a:t>
            </a:r>
            <a:r>
              <a:rPr lang="vi-VN" sz="2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ớc các bạn đã biết cách định dạng và in văn bản. Ở bài này chúng ta sẽ ôn tập lại các kiến thức của ch</a:t>
            </a:r>
            <a:r>
              <a:rPr lang="vi-VN" sz="2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ơng A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795F3AF-B859-4D53-8804-4D7BDEC6454D}"/>
              </a:ext>
            </a:extLst>
          </p:cNvPr>
          <p:cNvSpPr txBox="1">
            <a:spLocks/>
          </p:cNvSpPr>
          <p:nvPr/>
        </p:nvSpPr>
        <p:spPr>
          <a:xfrm>
            <a:off x="3995531" y="4605129"/>
            <a:ext cx="7620000" cy="1676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>
                <a:solidFill>
                  <a:srgbClr val="FF00FF"/>
                </a:solidFill>
                <a:latin typeface="MS Mincho" panose="02020609040205080304" pitchFamily="49" charset="-128"/>
                <a:ea typeface="MS Mincho" panose="02020609040205080304" pitchFamily="49" charset="-128"/>
                <a:cs typeface="Tahoma" panose="020B0604030504040204" pitchFamily="34" charset="0"/>
              </a:rPr>
              <a:t>① </a:t>
            </a:r>
            <a:r>
              <a:rPr lang="en-US" sz="240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 TIÊU 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Hệ thống và tóm tắt kiến thức của ch</a:t>
            </a:r>
            <a:r>
              <a:rPr lang="vi-VN" sz="2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ơng 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Ôn tập chuẩn bị kiểm tra 1 tiết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>
                <a:solidFill>
                  <a:srgbClr val="FF00FF"/>
                </a:solidFill>
                <a:latin typeface="MS Mincho" panose="02020609040205080304" pitchFamily="49" charset="-128"/>
                <a:ea typeface="MS Mincho" panose="02020609040205080304" pitchFamily="49" charset="-128"/>
                <a:cs typeface="Tahoma" panose="020B0604030504040204" pitchFamily="34" charset="0"/>
              </a:rPr>
              <a:t>② </a:t>
            </a:r>
            <a:r>
              <a:rPr lang="en-US" sz="240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 DUNG 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24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Pattern nền hoa vector đơn giản| Vector">
            <a:extLst>
              <a:ext uri="{FF2B5EF4-FFF2-40B4-BE49-F238E27FC236}">
                <a16:creationId xmlns:a16="http://schemas.microsoft.com/office/drawing/2014/main" id="{77958F45-7542-49F6-A802-13F0A5135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374" y="861392"/>
            <a:ext cx="7460974" cy="147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ương trình giáo dục phổ thông môn Tin học - HoaTieu.vn">
            <a:extLst>
              <a:ext uri="{FF2B5EF4-FFF2-40B4-BE49-F238E27FC236}">
                <a16:creationId xmlns:a16="http://schemas.microsoft.com/office/drawing/2014/main" id="{3B6ECB45-D826-47CA-95CF-3E898C34D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12" y="1372014"/>
            <a:ext cx="29527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285DE4FC-84C5-4D9F-B4EB-4BD970B850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04174" y="59734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5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763B4-387C-466D-AC92-425B8135E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8243" y="185530"/>
            <a:ext cx="5376804" cy="781879"/>
          </a:xfrm>
        </p:spPr>
        <p:txBody>
          <a:bodyPr>
            <a:normAutofit/>
          </a:bodyPr>
          <a:lstStyle/>
          <a:p>
            <a:pPr algn="ctr"/>
            <a:r>
              <a:rPr lang="en-US" sz="2400" i="1" u="sng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Ⓐ CỦNG CỐ KIẾN THỨC CŨ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71684EB-2CD6-49EA-A2C3-264BB8DCA315}"/>
              </a:ext>
            </a:extLst>
          </p:cNvPr>
          <p:cNvSpPr txBox="1">
            <a:spLocks/>
          </p:cNvSpPr>
          <p:nvPr/>
        </p:nvSpPr>
        <p:spPr>
          <a:xfrm>
            <a:off x="125894" y="881270"/>
            <a:ext cx="11893828" cy="2352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  <a:cs typeface="Tahoma" panose="020B0604030504040204" pitchFamily="34" charset="0"/>
              </a:rPr>
              <a:t>①</a:t>
            </a:r>
            <a:r>
              <a:rPr lang="en-US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Thông tin là gì ?</a:t>
            </a:r>
          </a:p>
          <a:p>
            <a:pPr algn="just"/>
            <a:r>
              <a:rPr lang="en-US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Thông tin là những gì đem lại cho ta hiểu biết về thế giới xung quanh, về bản thân </a:t>
            </a:r>
          </a:p>
          <a:p>
            <a:pPr algn="just"/>
            <a:r>
              <a:rPr lang="en-US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② Thông tin đ</a:t>
            </a:r>
            <a:r>
              <a:rPr lang="vi-VN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biểu diễn bằng gì ?</a:t>
            </a:r>
          </a:p>
          <a:p>
            <a:pPr algn="just"/>
            <a:r>
              <a:rPr lang="en-US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Thông tin đ</a:t>
            </a:r>
            <a:r>
              <a:rPr lang="vi-VN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biểu diễn bằng các dãy bit</a:t>
            </a:r>
          </a:p>
          <a:p>
            <a:pPr marL="457200" indent="-457200" algn="just">
              <a:buAutoNum type="circleNumDbPlain" startAt="3"/>
            </a:pPr>
            <a:r>
              <a:rPr lang="en-US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Ký tự là gì ?</a:t>
            </a:r>
          </a:p>
          <a:p>
            <a:pPr algn="just"/>
            <a:r>
              <a:rPr lang="en-US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Ký tự là con số, chữ cái, ký hiệu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79A354-9FD1-4F5F-9221-CB4566844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87" y="3657600"/>
            <a:ext cx="1908313" cy="170953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403D672-C5B5-4F79-9763-5AA07E4B3A66}"/>
              </a:ext>
            </a:extLst>
          </p:cNvPr>
          <p:cNvSpPr txBox="1">
            <a:spLocks/>
          </p:cNvSpPr>
          <p:nvPr/>
        </p:nvSpPr>
        <p:spPr>
          <a:xfrm>
            <a:off x="2392016" y="3299791"/>
            <a:ext cx="5376804" cy="616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i="1" u="sng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Ⓑ BÀI TẬP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3FE2696-07B4-4256-988D-3392AEAC1525}"/>
              </a:ext>
            </a:extLst>
          </p:cNvPr>
          <p:cNvSpPr txBox="1">
            <a:spLocks/>
          </p:cNvSpPr>
          <p:nvPr/>
        </p:nvSpPr>
        <p:spPr>
          <a:xfrm>
            <a:off x="139148" y="3664225"/>
            <a:ext cx="9627704" cy="655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1 : Em hãy cho 2 ví dụ về </a:t>
            </a:r>
            <a:r>
              <a:rPr lang="en-US" sz="22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trong cuộc sống ?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661217F-FD4D-4163-A7A1-1D6EA95DB12D}"/>
              </a:ext>
            </a:extLst>
          </p:cNvPr>
          <p:cNvSpPr txBox="1">
            <a:spLocks/>
          </p:cNvSpPr>
          <p:nvPr/>
        </p:nvSpPr>
        <p:spPr>
          <a:xfrm>
            <a:off x="132522" y="4147929"/>
            <a:ext cx="9627704" cy="781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2 : Em hãy cho vài ví dụ về dữ liệu và vật mang tin ?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653E1-7C19-48D8-B0C2-ABAAD6F7AE72}"/>
              </a:ext>
            </a:extLst>
          </p:cNvPr>
          <p:cNvSpPr txBox="1">
            <a:spLocks/>
          </p:cNvSpPr>
          <p:nvPr/>
        </p:nvSpPr>
        <p:spPr>
          <a:xfrm>
            <a:off x="119269" y="4724399"/>
            <a:ext cx="10608367" cy="781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3 : Em hãy cho vài ví dụ về ký tự ở dạng con số, chữ cái, ký hiệu ?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63964AE-9DA2-4108-97A7-E7CB09930C58}"/>
              </a:ext>
            </a:extLst>
          </p:cNvPr>
          <p:cNvSpPr txBox="1">
            <a:spLocks/>
          </p:cNvSpPr>
          <p:nvPr/>
        </p:nvSpPr>
        <p:spPr>
          <a:xfrm>
            <a:off x="112643" y="5353878"/>
            <a:ext cx="11814314" cy="940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4 : Ở các môn học khác ngoài môn tin, em hãy cho vài ví dụ về việc thông tin đ</a:t>
            </a:r>
            <a:r>
              <a:rPr lang="vi-VN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biểu diễn bằng gì ?</a:t>
            </a:r>
          </a:p>
        </p:txBody>
      </p:sp>
      <p:pic>
        <p:nvPicPr>
          <p:cNvPr id="3" name="2">
            <a:hlinkClick r:id="" action="ppaction://media"/>
            <a:extLst>
              <a:ext uri="{FF2B5EF4-FFF2-40B4-BE49-F238E27FC236}">
                <a16:creationId xmlns:a16="http://schemas.microsoft.com/office/drawing/2014/main" id="{34916BD1-981C-4CA9-AF93-21410DB14C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33113" y="58541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046D783-1E6F-453D-9401-21CBD5C3FA03}"/>
              </a:ext>
            </a:extLst>
          </p:cNvPr>
          <p:cNvSpPr txBox="1">
            <a:spLocks/>
          </p:cNvSpPr>
          <p:nvPr/>
        </p:nvSpPr>
        <p:spPr>
          <a:xfrm>
            <a:off x="198781" y="1848676"/>
            <a:ext cx="10608367" cy="1133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6 : Ta đã biết 1 KB = 1024 B. 1 MB = 1024 KB. Hãy tính :</a:t>
            </a:r>
          </a:p>
          <a:p>
            <a:pPr algn="just"/>
            <a:endParaRPr lang="en-US" sz="2400" b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2 KB = ? B		      B. 5 MB = ? KB</a:t>
            </a:r>
            <a:r>
              <a:rPr lang="en-US" sz="2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3 GB = ? MB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F28A26-D7DE-46F7-866D-D618430B6987}"/>
              </a:ext>
            </a:extLst>
          </p:cNvPr>
          <p:cNvSpPr txBox="1">
            <a:spLocks/>
          </p:cNvSpPr>
          <p:nvPr/>
        </p:nvSpPr>
        <p:spPr>
          <a:xfrm>
            <a:off x="205408" y="159025"/>
            <a:ext cx="9402418" cy="1669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5 : Dãy bit 110 đ</a:t>
            </a:r>
            <a:r>
              <a:rPr lang="vi-VN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biểu diễn trong hệ 2 nh</a:t>
            </a:r>
            <a:r>
              <a:rPr lang="vi-VN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sau :</a:t>
            </a:r>
            <a:br>
              <a:rPr lang="en-US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110     1*2</a:t>
            </a:r>
            <a:r>
              <a:rPr lang="en-US" sz="2400" b="0" baseline="300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+1*2</a:t>
            </a:r>
            <a:r>
              <a:rPr lang="en-US" sz="2400" b="0" baseline="300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+0*2</a:t>
            </a:r>
            <a:r>
              <a:rPr lang="en-US" sz="2400" b="0" baseline="300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  <a:p>
            <a:r>
              <a:rPr lang="en-US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 em hãy biễu diễn các dãy bit sau trong hệ 2 ?</a:t>
            </a:r>
            <a:br>
              <a:rPr lang="en-US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10			B. 111			C. 11011			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4EDC39F-6EE5-453E-8AB2-FFA3539AF494}"/>
              </a:ext>
            </a:extLst>
          </p:cNvPr>
          <p:cNvCxnSpPr/>
          <p:nvPr/>
        </p:nvCxnSpPr>
        <p:spPr>
          <a:xfrm>
            <a:off x="848139" y="848140"/>
            <a:ext cx="4108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CFC6D08-BB47-4E0A-856E-8976E44402B5}"/>
              </a:ext>
            </a:extLst>
          </p:cNvPr>
          <p:cNvSpPr txBox="1">
            <a:spLocks/>
          </p:cNvSpPr>
          <p:nvPr/>
        </p:nvSpPr>
        <p:spPr>
          <a:xfrm>
            <a:off x="152399" y="2928726"/>
            <a:ext cx="10608367" cy="2067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0" i="1" u="sng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về nhà 1</a:t>
            </a:r>
            <a:r>
              <a:rPr lang="en-US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(giành cho học sinh khá giỏi)</a:t>
            </a:r>
          </a:p>
          <a:p>
            <a:pPr algn="just"/>
            <a:r>
              <a:rPr lang="en-US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đã biết 6</a:t>
            </a:r>
            <a:r>
              <a:rPr lang="en-US" sz="2400" b="0" baseline="-250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 10</a:t>
            </a:r>
            <a:r>
              <a:rPr lang="en-US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110</a:t>
            </a:r>
            <a:r>
              <a:rPr lang="en-US" sz="2400" b="0" baseline="-250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 2</a:t>
            </a:r>
            <a:r>
              <a:rPr lang="en-US" sz="2400" baseline="-250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.Hãy tính :</a:t>
            </a:r>
          </a:p>
          <a:p>
            <a:pPr algn="just"/>
            <a:r>
              <a:rPr lang="en-US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18</a:t>
            </a:r>
            <a:r>
              <a:rPr lang="en-US" sz="2400" b="0" baseline="-250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 10</a:t>
            </a:r>
            <a:r>
              <a:rPr lang="en-US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? </a:t>
            </a:r>
            <a:r>
              <a:rPr lang="en-US" sz="2400" b="0" baseline="-250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 2</a:t>
            </a:r>
            <a:endParaRPr lang="en-US" sz="2400" b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234</a:t>
            </a:r>
            <a:r>
              <a:rPr lang="en-US" sz="2400" b="0" baseline="-250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 10</a:t>
            </a:r>
            <a:r>
              <a:rPr lang="en-US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? </a:t>
            </a:r>
            <a:r>
              <a:rPr lang="en-US" sz="2400" b="0" baseline="-250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 8</a:t>
            </a:r>
            <a:r>
              <a:rPr lang="en-US" sz="2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</a:p>
          <a:p>
            <a:pPr algn="just"/>
            <a:r>
              <a:rPr lang="en-US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307</a:t>
            </a:r>
            <a:r>
              <a:rPr lang="en-US" sz="2400" b="0" baseline="-250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 8</a:t>
            </a:r>
            <a:r>
              <a:rPr lang="en-US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? </a:t>
            </a:r>
            <a:r>
              <a:rPr lang="en-US" sz="2400" b="0" baseline="-250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 10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4EF95A-454E-4A8C-BCEF-898C52CAD9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103" y="3511826"/>
            <a:ext cx="2279375" cy="170953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FDC0B97-D40B-4881-8F75-B47C257D8A88}"/>
              </a:ext>
            </a:extLst>
          </p:cNvPr>
          <p:cNvSpPr txBox="1">
            <a:spLocks/>
          </p:cNvSpPr>
          <p:nvPr/>
        </p:nvSpPr>
        <p:spPr>
          <a:xfrm>
            <a:off x="132519" y="4803912"/>
            <a:ext cx="11887201" cy="1305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i="1" u="sng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về nhà 2</a:t>
            </a:r>
            <a:r>
              <a:rPr lang="en-US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</a:p>
          <a:p>
            <a:r>
              <a:rPr lang="en-US" sz="2400" b="0">
                <a:solidFill>
                  <a:srgbClr val="FF0000"/>
                </a:solidFill>
                <a:latin typeface="VNI-Kun" pitchFamily="2" charset="0"/>
                <a:ea typeface="Tahoma" panose="020B0604030504040204" pitchFamily="34" charset="0"/>
                <a:cs typeface="Tahoma" panose="020B0604030504040204" pitchFamily="34" charset="0"/>
              </a:rPr>
              <a:t>A/  </a:t>
            </a:r>
            <a:r>
              <a:rPr lang="en-US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Ngoài vai trò soạn thảo, WORD còn có những vai trò nào khác ?</a:t>
            </a:r>
          </a:p>
          <a:p>
            <a:r>
              <a:rPr lang="en-US" sz="2400" b="0">
                <a:solidFill>
                  <a:srgbClr val="FF0000"/>
                </a:solidFill>
                <a:latin typeface="VNI-Kun" pitchFamily="2" charset="0"/>
                <a:ea typeface="Tahoma" panose="020B0604030504040204" pitchFamily="34" charset="0"/>
                <a:cs typeface="Tahoma" panose="020B0604030504040204" pitchFamily="34" charset="0"/>
              </a:rPr>
              <a:t>B/  </a:t>
            </a:r>
            <a:r>
              <a:rPr lang="en-US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Ngoài WORD, em hãy kể tên 1 số phần mềm dùng để soạn thảo văn bản ? </a:t>
            </a:r>
          </a:p>
        </p:txBody>
      </p:sp>
      <p:pic>
        <p:nvPicPr>
          <p:cNvPr id="2" name="3">
            <a:hlinkClick r:id="" action="ppaction://media"/>
            <a:extLst>
              <a:ext uri="{FF2B5EF4-FFF2-40B4-BE49-F238E27FC236}">
                <a16:creationId xmlns:a16="http://schemas.microsoft.com/office/drawing/2014/main" id="{3278B137-DD13-494B-9A62-75A8F6A520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21078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7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6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2078DB4-AE58-4F3B-925F-AC31476E4A22}"/>
              </a:ext>
            </a:extLst>
          </p:cNvPr>
          <p:cNvSpPr txBox="1">
            <a:spLocks/>
          </p:cNvSpPr>
          <p:nvPr/>
        </p:nvSpPr>
        <p:spPr>
          <a:xfrm>
            <a:off x="2590798" y="119268"/>
            <a:ext cx="5376804" cy="616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i="1" u="sng">
                <a:solidFill>
                  <a:srgbClr val="00B050"/>
                </a:solidFill>
                <a:latin typeface="MS Mincho" panose="02020609040205080304" pitchFamily="49" charset="-128"/>
                <a:ea typeface="MS Mincho" panose="02020609040205080304" pitchFamily="49" charset="-128"/>
                <a:cs typeface="Tahoma" panose="020B0604030504040204" pitchFamily="34" charset="0"/>
              </a:rPr>
              <a:t>Ⓒ</a:t>
            </a:r>
            <a:r>
              <a:rPr lang="en-US" sz="2400" i="1" u="sng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DẶN DÒ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2BCA2AD-A5D7-4E70-A63A-BB9B826FA09B}"/>
              </a:ext>
            </a:extLst>
          </p:cNvPr>
          <p:cNvSpPr txBox="1">
            <a:spLocks/>
          </p:cNvSpPr>
          <p:nvPr/>
        </p:nvSpPr>
        <p:spPr>
          <a:xfrm>
            <a:off x="265038" y="682487"/>
            <a:ext cx="9899377" cy="1835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Về nhà xem lại các nội dung hôm nay đã ôn tập </a:t>
            </a:r>
          </a:p>
          <a:p>
            <a:pPr algn="just"/>
            <a:r>
              <a:rPr lang="en-US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Làm lại các dạng bài tập về đổi các đ</a:t>
            </a:r>
            <a:r>
              <a:rPr lang="vi-VN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vị đo KB, MB, GB</a:t>
            </a:r>
          </a:p>
          <a:p>
            <a:pPr algn="just"/>
            <a:r>
              <a:rPr lang="en-US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Tổng kết nội dung về thông tin, dữ liệu, và vật mang tin</a:t>
            </a:r>
          </a:p>
          <a:p>
            <a:pPr algn="just"/>
            <a:r>
              <a:rPr lang="en-US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Ôn tập hết ch</a:t>
            </a:r>
            <a:r>
              <a:rPr lang="vi-VN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ơng A chuẩn bị kiểm tra 45’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24BFDF-D1B3-4535-8A16-79927053E8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574" y="4412974"/>
            <a:ext cx="2411897" cy="1709531"/>
          </a:xfrm>
          <a:prstGeom prst="rect">
            <a:avLst/>
          </a:prstGeom>
        </p:spPr>
      </p:pic>
      <p:pic>
        <p:nvPicPr>
          <p:cNvPr id="2" name="4">
            <a:hlinkClick r:id="" action="ppaction://media"/>
            <a:extLst>
              <a:ext uri="{FF2B5EF4-FFF2-40B4-BE49-F238E27FC236}">
                <a16:creationId xmlns:a16="http://schemas.microsoft.com/office/drawing/2014/main" id="{C49FD394-ED8D-415C-8822-5BA0D88601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38052" y="55758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356</TotalTime>
  <Words>503</Words>
  <Application>Microsoft Office PowerPoint</Application>
  <PresentationFormat>Widescreen</PresentationFormat>
  <Paragraphs>37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MS Mincho</vt:lpstr>
      <vt:lpstr>Georgia</vt:lpstr>
      <vt:lpstr>Tahoma</vt:lpstr>
      <vt:lpstr>Trebuchet MS</vt:lpstr>
      <vt:lpstr>VNI-Kun</vt:lpstr>
      <vt:lpstr>Wingdings</vt:lpstr>
      <vt:lpstr>Wood Type</vt:lpstr>
      <vt:lpstr>Tuần 8  Tiết 8  </vt:lpstr>
      <vt:lpstr>Ⓐ CỦNG CỐ KIẾN THỨC CŨ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8  Tiết 8</dc:title>
  <dc:creator>oanh nguyễn</dc:creator>
  <cp:lastModifiedBy>oanh nguyễn</cp:lastModifiedBy>
  <cp:revision>73</cp:revision>
  <dcterms:created xsi:type="dcterms:W3CDTF">2021-10-17T17:02:09Z</dcterms:created>
  <dcterms:modified xsi:type="dcterms:W3CDTF">2021-10-21T04:16:48Z</dcterms:modified>
</cp:coreProperties>
</file>